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58" r:id="rId5"/>
    <p:sldId id="259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C6B6EFB-CB15-4BBB-BB21-E7272DB8A3BC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9F3E1B6-38DA-4C2E-A700-7E5A55A39B3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6EFB-CB15-4BBB-BB21-E7272DB8A3BC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3E1B6-38DA-4C2E-A700-7E5A55A39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6EFB-CB15-4BBB-BB21-E7272DB8A3BC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3E1B6-38DA-4C2E-A700-7E5A55A39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6EFB-CB15-4BBB-BB21-E7272DB8A3BC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3E1B6-38DA-4C2E-A700-7E5A55A39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6EFB-CB15-4BBB-BB21-E7272DB8A3BC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3E1B6-38DA-4C2E-A700-7E5A55A39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6EFB-CB15-4BBB-BB21-E7272DB8A3BC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3E1B6-38DA-4C2E-A700-7E5A55A39B3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6EFB-CB15-4BBB-BB21-E7272DB8A3BC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3E1B6-38DA-4C2E-A700-7E5A55A39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6EFB-CB15-4BBB-BB21-E7272DB8A3BC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3E1B6-38DA-4C2E-A700-7E5A55A39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6EFB-CB15-4BBB-BB21-E7272DB8A3BC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3E1B6-38DA-4C2E-A700-7E5A55A39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6EFB-CB15-4BBB-BB21-E7272DB8A3BC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3E1B6-38DA-4C2E-A700-7E5A55A39B3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6EFB-CB15-4BBB-BB21-E7272DB8A3BC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3E1B6-38DA-4C2E-A700-7E5A55A39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C6B6EFB-CB15-4BBB-BB21-E7272DB8A3BC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9F3E1B6-38DA-4C2E-A700-7E5A55A39B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Dayton Police Department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" dirty="0" smtClean="0"/>
              <a:t>2021Accomplishments </a:t>
            </a:r>
          </a:p>
          <a:p>
            <a:pPr algn="ctr"/>
            <a:r>
              <a:rPr lang="en-US" sz="2000" dirty="0" smtClean="0"/>
              <a:t>And </a:t>
            </a:r>
          </a:p>
          <a:p>
            <a:pPr algn="ctr"/>
            <a:r>
              <a:rPr lang="en-US" sz="2000" dirty="0" smtClean="0"/>
              <a:t>2022 Goals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9717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Retention Pay and Pay Scale</a:t>
            </a:r>
            <a:endParaRPr lang="en-US" u="sng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800" y="2324100"/>
            <a:ext cx="4797413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967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2021 Crime Statistics</a:t>
            </a:r>
            <a:endParaRPr lang="en-US" u="sng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410364"/>
            <a:ext cx="6777037" cy="333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012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1511300"/>
            <a:ext cx="7419975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244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206500"/>
            <a:ext cx="7315200" cy="4203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287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Parking Enforcement</a:t>
            </a:r>
            <a:endParaRPr lang="en-US" u="sng" dirty="0"/>
          </a:p>
        </p:txBody>
      </p:sp>
      <p:pic>
        <p:nvPicPr>
          <p:cNvPr id="12290" name="Picture 2" descr="\\DAYPD\Redirect$\dhalfhill\My Documents\My Pictures\parking ma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933" y="2324100"/>
            <a:ext cx="4601147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085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K-9 KAI</a:t>
            </a:r>
            <a:endParaRPr lang="en-US" u="sng" dirty="0"/>
          </a:p>
        </p:txBody>
      </p:sp>
      <p:pic>
        <p:nvPicPr>
          <p:cNvPr id="13314" name="Picture 2" descr="\\DAYPD\Redirect$\dhalfhill\My Documents\My Pictures\KAI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2" y="22098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\\DAYPD\Redirect$\dhalfhill\My Documents\My Pictures\KAI\kai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09057"/>
            <a:ext cx="194945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\\DAYPD\Redirect$\dhalfhill\My Documents\My Pictures\KAI\kai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336800"/>
            <a:ext cx="2755563" cy="264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\\DAYPD\Redirect$\dhalfhill\My Documents\My Pictures\KAI\KA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235" y="2342551"/>
            <a:ext cx="2612565" cy="267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109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2022 Goals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76200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Update computers in Cruisers &amp; Office.</a:t>
            </a:r>
          </a:p>
          <a:p>
            <a:r>
              <a:rPr lang="en-US" dirty="0" smtClean="0"/>
              <a:t>Add another officer with growing population.</a:t>
            </a:r>
          </a:p>
          <a:p>
            <a:r>
              <a:rPr lang="en-US" dirty="0" smtClean="0"/>
              <a:t>Continue with Retention Pay.</a:t>
            </a:r>
          </a:p>
          <a:p>
            <a:r>
              <a:rPr lang="en-US" dirty="0" smtClean="0"/>
              <a:t>Two (2) cruisers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Combat drug activity with </a:t>
            </a:r>
            <a:r>
              <a:rPr lang="en-US" smtClean="0"/>
              <a:t>more seizures.</a:t>
            </a:r>
            <a:endParaRPr lang="en-US" dirty="0" smtClean="0"/>
          </a:p>
          <a:p>
            <a:r>
              <a:rPr lang="en-US" dirty="0" smtClean="0"/>
              <a:t>Continue Police Community </a:t>
            </a:r>
            <a:r>
              <a:rPr lang="en-US" dirty="0" smtClean="0"/>
              <a:t>Events</a:t>
            </a:r>
            <a:endParaRPr lang="en-US" dirty="0" smtClean="0"/>
          </a:p>
          <a:p>
            <a:pPr lvl="1"/>
            <a:r>
              <a:rPr lang="en-US" dirty="0" smtClean="0"/>
              <a:t>Dayton Summer Safety – May 25</a:t>
            </a:r>
            <a:r>
              <a:rPr lang="en-US" baseline="30000" dirty="0" smtClean="0"/>
              <a:t>th</a:t>
            </a:r>
            <a:r>
              <a:rPr lang="en-US" dirty="0" smtClean="0"/>
              <a:t> ,2022</a:t>
            </a:r>
          </a:p>
          <a:p>
            <a:pPr lvl="1"/>
            <a:r>
              <a:rPr lang="en-US" dirty="0" smtClean="0"/>
              <a:t>Dayton Summer Bash – June 25</a:t>
            </a:r>
            <a:r>
              <a:rPr lang="en-US" baseline="30000" dirty="0" smtClean="0"/>
              <a:t>th</a:t>
            </a:r>
            <a:r>
              <a:rPr lang="en-US" dirty="0" smtClean="0"/>
              <a:t> ,2022</a:t>
            </a:r>
          </a:p>
          <a:p>
            <a:pPr lvl="1"/>
            <a:r>
              <a:rPr lang="en-US" dirty="0" smtClean="0"/>
              <a:t>Holiday Food Drive – December 3</a:t>
            </a:r>
            <a:r>
              <a:rPr lang="en-US" baseline="30000" dirty="0" smtClean="0"/>
              <a:t>rd</a:t>
            </a:r>
            <a:r>
              <a:rPr lang="en-US" dirty="0" smtClean="0"/>
              <a:t>, </a:t>
            </a:r>
            <a:r>
              <a:rPr lang="en-US" dirty="0" smtClean="0"/>
              <a:t>2022</a:t>
            </a:r>
          </a:p>
          <a:p>
            <a:pPr marL="36576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012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2021 Accomplishments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Community Events and Just Being Us</a:t>
            </a:r>
          </a:p>
          <a:p>
            <a:r>
              <a:rPr lang="en-US" dirty="0" smtClean="0"/>
              <a:t>Bridge Program</a:t>
            </a:r>
          </a:p>
          <a:p>
            <a:r>
              <a:rPr lang="en-US" dirty="0" smtClean="0"/>
              <a:t>Less Lethal</a:t>
            </a:r>
          </a:p>
          <a:p>
            <a:r>
              <a:rPr lang="en-US" dirty="0" smtClean="0"/>
              <a:t>Updating equipment</a:t>
            </a:r>
          </a:p>
          <a:p>
            <a:r>
              <a:rPr lang="en-US" dirty="0" smtClean="0"/>
              <a:t>Retention Pay and Pay Scale</a:t>
            </a:r>
          </a:p>
          <a:p>
            <a:r>
              <a:rPr lang="en-US" dirty="0" smtClean="0"/>
              <a:t>2021-2017 Crime statistics numbers</a:t>
            </a:r>
          </a:p>
          <a:p>
            <a:r>
              <a:rPr lang="en-US" dirty="0" smtClean="0"/>
              <a:t>Parking </a:t>
            </a:r>
            <a:r>
              <a:rPr lang="en-US" dirty="0" err="1" smtClean="0"/>
              <a:t>Enforcment</a:t>
            </a:r>
            <a:endParaRPr lang="en-US" dirty="0" smtClean="0"/>
          </a:p>
          <a:p>
            <a:r>
              <a:rPr lang="en-US" dirty="0" smtClean="0"/>
              <a:t>K-9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580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Dayton Summer Bash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92" y="3022480"/>
            <a:ext cx="1249474" cy="2291300"/>
          </a:xfrm>
        </p:spPr>
      </p:pic>
      <p:pic>
        <p:nvPicPr>
          <p:cNvPr id="1026" name="Picture 2" descr="\\DAYPD\Redirect$\dhalfhill\My Documents\My Pictures\Summer bash\summer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0"/>
            <a:ext cx="1260873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DAYPD\Redirect$\dhalfhill\My Documents\My Pictures\Summer bash\Summer Bas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286000"/>
            <a:ext cx="24003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DAYPD\Redirect$\dhalfhill\My Documents\My Pictures\Summer bash\summer 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703" y="2747613"/>
            <a:ext cx="1382316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DAYPD\Redirect$\dhalfhill\My Documents\My Pictures\Summer bash\summer 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9" y="2990850"/>
            <a:ext cx="1597104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DAYPD\Redirect$\dhalfhill\My Documents\My Pictures\Summer bash\summer 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992792"/>
            <a:ext cx="1343025" cy="248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125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Cops N Kids</a:t>
            </a:r>
            <a:endParaRPr lang="en-US" u="sng" dirty="0"/>
          </a:p>
        </p:txBody>
      </p:sp>
      <p:pic>
        <p:nvPicPr>
          <p:cNvPr id="2050" name="Picture 2" descr="\\DAYPD\Redirect$\dhalfhill\My Documents\My Pictures\Cops N Kids\cops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3074194" cy="131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DAYPD\Redirect$\dhalfhill\My Documents\My Pictures\Cops N Kids\cop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0"/>
            <a:ext cx="2216727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DAYPD\Redirect$\dhalfhill\My Documents\My Pictures\Cops N Kids\cops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08545"/>
            <a:ext cx="2639854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DAYPD\Redirect$\dhalfhill\My Documents\My Pictures\Cops N Kids\cops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927" y="3921694"/>
            <a:ext cx="2541057" cy="190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DAYPD\Redirect$\dhalfhill\My Documents\My Pictures\Cops N Kids\cops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109" y="2209800"/>
            <a:ext cx="1823216" cy="241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336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Holiday Donation Drive</a:t>
            </a:r>
            <a:endParaRPr lang="en-US" u="sng" dirty="0"/>
          </a:p>
        </p:txBody>
      </p:sp>
      <p:pic>
        <p:nvPicPr>
          <p:cNvPr id="3077" name="Picture 5" descr="\\DAYPD\Redirect$\dhalfhill\My Documents\My Pictures\Holiday Donation\Holiday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73" y="2590800"/>
            <a:ext cx="199167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\\DAYPD\Redirect$\dhalfhill\My Documents\My Pictures\Holiday Donation\holiday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09800"/>
            <a:ext cx="276034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\\DAYPD\Redirect$\dhalfhill\My Documents\My Pictures\Holiday Donation\holiday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43200"/>
            <a:ext cx="1963341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695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US</a:t>
            </a:r>
            <a:endParaRPr lang="en-US" u="sng" dirty="0"/>
          </a:p>
        </p:txBody>
      </p:sp>
      <p:pic>
        <p:nvPicPr>
          <p:cNvPr id="6146" name="Picture 2" descr="\\DAYPD\Redirect$\dhalfhill\My Documents\My Pictures\COP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40" y="2535148"/>
            <a:ext cx="1905220" cy="171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DAYPD\Redirect$\dhalfhill\My Documents\My Pictures\wilke co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192" y="2388558"/>
            <a:ext cx="154305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\\DAYPD\Redirect$\dhalfhill\My Documents\My Pictures\wilke 1 cop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67200"/>
            <a:ext cx="15621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\\DAYPD\Redirect$\dhalfhill\My Documents\My Pictures\IMG_458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302" y="2743200"/>
            <a:ext cx="17049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\\DAYPD\Redirect$\dhalfhill\My Documents\My Pictures\Communit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470879"/>
            <a:ext cx="1624642" cy="162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\\DAYPD\Redirect$\dhalfhill\My Documents\My Pictures\Community 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470879"/>
            <a:ext cx="19621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\\DAYPD\Redirect$\dhalfhill\My Documents\My Pictures\community 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905" y="2388558"/>
            <a:ext cx="19621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394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Bridge Learning</a:t>
            </a:r>
            <a:endParaRPr lang="en-US" u="sng" dirty="0"/>
          </a:p>
        </p:txBody>
      </p:sp>
      <p:pic>
        <p:nvPicPr>
          <p:cNvPr id="4098" name="Picture 2" descr="\\DAYPD\Redirect$\dhalfhill\My Documents\My Pictures\Bridg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363085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DAYPD\Redirect$\dhalfhill\My Documents\My Pictures\Bridg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09800"/>
            <a:ext cx="4438650" cy="29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\DAYPD\Redirect$\dhalfhill\My Documents\My Pictures\Bridge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11558"/>
            <a:ext cx="3505200" cy="191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989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Less Lethal</a:t>
            </a:r>
            <a:endParaRPr lang="en-US" u="sng" dirty="0"/>
          </a:p>
        </p:txBody>
      </p:sp>
      <p:pic>
        <p:nvPicPr>
          <p:cNvPr id="5122" name="Picture 2" descr="\\DAYPD\Redirect$\dhalfhill\My Documents\My Pictures\less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14600"/>
            <a:ext cx="4191000" cy="135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DAYPD\Redirect$\dhalfhill\My Documents\My Pictures\l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252412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\\DAYPD\Redirect$\dhalfhill\My Documents\My Pictures\les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305300"/>
            <a:ext cx="4114800" cy="154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633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Updating Equipment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3060"/>
            <a:ext cx="2202404" cy="2174875"/>
          </a:xfrm>
        </p:spPr>
      </p:pic>
      <p:pic>
        <p:nvPicPr>
          <p:cNvPr id="7170" name="Picture 2" descr="\\DAYPD\Redirect$\dhalfhill\My Documents\My Pictures\toughbo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2264434"/>
            <a:ext cx="181963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\\DAYPD\Redirect$\dhalfhill\My Documents\My Pictures\cruis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48200"/>
            <a:ext cx="2946645" cy="114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\\DAYPD\Redirect$\dhalfhill\My Documents\My Pictures\KAI\KAI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377" y="2286000"/>
            <a:ext cx="1639377" cy="407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\\DAYPD\Redirect$\dhalfhill\My Documents\My Pictures\les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325540"/>
            <a:ext cx="128587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\\DAYPD\Redirect$\dhalfhill\My Documents\My Pictures\Comput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534" y="2286000"/>
            <a:ext cx="2032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\\DAYPD\Redirect$\dhalfhill\My Documents\My Pictures\camera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755" y="3810000"/>
            <a:ext cx="1529935" cy="270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4257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166</TotalTime>
  <Words>123</Words>
  <Application>Microsoft Office PowerPoint</Application>
  <PresentationFormat>On-screen Show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Austin</vt:lpstr>
      <vt:lpstr>Dayton Police Department</vt:lpstr>
      <vt:lpstr>2021 Accomplishments</vt:lpstr>
      <vt:lpstr>Dayton Summer Bash</vt:lpstr>
      <vt:lpstr>Cops N Kids</vt:lpstr>
      <vt:lpstr>Holiday Donation Drive</vt:lpstr>
      <vt:lpstr>US</vt:lpstr>
      <vt:lpstr>Bridge Learning</vt:lpstr>
      <vt:lpstr>Less Lethal</vt:lpstr>
      <vt:lpstr>Updating Equipment</vt:lpstr>
      <vt:lpstr>Retention Pay and Pay Scale</vt:lpstr>
      <vt:lpstr>2021 Crime Statistics</vt:lpstr>
      <vt:lpstr>PowerPoint Presentation</vt:lpstr>
      <vt:lpstr>PowerPoint Presentation</vt:lpstr>
      <vt:lpstr>Parking Enforcement</vt:lpstr>
      <vt:lpstr>K-9 KAI</vt:lpstr>
      <vt:lpstr>2022 Goals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Dayton Police Department</dc:title>
  <dc:creator>David Halfhill</dc:creator>
  <cp:lastModifiedBy>David Halfhill</cp:lastModifiedBy>
  <cp:revision>15</cp:revision>
  <dcterms:created xsi:type="dcterms:W3CDTF">2022-01-26T14:08:32Z</dcterms:created>
  <dcterms:modified xsi:type="dcterms:W3CDTF">2022-02-02T17:02:49Z</dcterms:modified>
</cp:coreProperties>
</file>