
<file path=[Content_Types].xml><?xml version="1.0" encoding="utf-8"?>
<Types xmlns="http://schemas.openxmlformats.org/package/2006/content-types">
  <Default Extension="heic" ContentType="image/heic"/>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0" r:id="rId3"/>
    <p:sldId id="257"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485F6-B7EC-4E2F-BF27-4026743963D3}" v="5" dt="2022-02-01T19:53:47.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p:cViewPr varScale="1">
        <p:scale>
          <a:sx n="75" d="100"/>
          <a:sy n="75" d="100"/>
        </p:scale>
        <p:origin x="3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Holtrop" userId="9d068611-179b-451a-9aba-f9a54e02585c" providerId="ADAL" clId="{C44485F6-B7EC-4E2F-BF27-4026743963D3}"/>
    <pc:docChg chg="custSel addSld modSld">
      <pc:chgData name="Emily Holtrop" userId="9d068611-179b-451a-9aba-f9a54e02585c" providerId="ADAL" clId="{C44485F6-B7EC-4E2F-BF27-4026743963D3}" dt="2022-02-01T19:56:05.641" v="468" actId="121"/>
      <pc:docMkLst>
        <pc:docMk/>
      </pc:docMkLst>
      <pc:sldChg chg="addSp delSp modSp mod setBg">
        <pc:chgData name="Emily Holtrop" userId="9d068611-179b-451a-9aba-f9a54e02585c" providerId="ADAL" clId="{C44485F6-B7EC-4E2F-BF27-4026743963D3}" dt="2022-02-01T19:49:58.632" v="201" actId="1076"/>
        <pc:sldMkLst>
          <pc:docMk/>
          <pc:sldMk cId="3734668281" sldId="257"/>
        </pc:sldMkLst>
        <pc:spChg chg="mod ord">
          <ac:chgData name="Emily Holtrop" userId="9d068611-179b-451a-9aba-f9a54e02585c" providerId="ADAL" clId="{C44485F6-B7EC-4E2F-BF27-4026743963D3}" dt="2022-02-01T19:49:06" v="176" actId="26606"/>
          <ac:spMkLst>
            <pc:docMk/>
            <pc:sldMk cId="3734668281" sldId="257"/>
            <ac:spMk id="2" creationId="{6C866C48-6EAF-435E-BD39-C8D0D5828B45}"/>
          </ac:spMkLst>
        </pc:spChg>
        <pc:spChg chg="del">
          <ac:chgData name="Emily Holtrop" userId="9d068611-179b-451a-9aba-f9a54e02585c" providerId="ADAL" clId="{C44485F6-B7EC-4E2F-BF27-4026743963D3}" dt="2022-02-01T19:46:00.123" v="17"/>
          <ac:spMkLst>
            <pc:docMk/>
            <pc:sldMk cId="3734668281" sldId="257"/>
            <ac:spMk id="3" creationId="{0B70729C-38D9-4308-9795-1C1D33AB2F48}"/>
          </ac:spMkLst>
        </pc:spChg>
        <pc:spChg chg="add mod">
          <ac:chgData name="Emily Holtrop" userId="9d068611-179b-451a-9aba-f9a54e02585c" providerId="ADAL" clId="{C44485F6-B7EC-4E2F-BF27-4026743963D3}" dt="2022-02-01T19:49:58.632" v="201" actId="1076"/>
          <ac:spMkLst>
            <pc:docMk/>
            <pc:sldMk cId="3734668281" sldId="257"/>
            <ac:spMk id="9" creationId="{F39EB022-6CDA-4E17-AA96-EEBE370BE18E}"/>
          </ac:spMkLst>
        </pc:spChg>
        <pc:spChg chg="add del">
          <ac:chgData name="Emily Holtrop" userId="9d068611-179b-451a-9aba-f9a54e02585c" providerId="ADAL" clId="{C44485F6-B7EC-4E2F-BF27-4026743963D3}" dt="2022-02-01T19:49:06" v="176" actId="26606"/>
          <ac:spMkLst>
            <pc:docMk/>
            <pc:sldMk cId="3734668281" sldId="257"/>
            <ac:spMk id="12" creationId="{744CAA32-F237-419C-A2DD-43C28D920D3C}"/>
          </ac:spMkLst>
        </pc:spChg>
        <pc:spChg chg="add del">
          <ac:chgData name="Emily Holtrop" userId="9d068611-179b-451a-9aba-f9a54e02585c" providerId="ADAL" clId="{C44485F6-B7EC-4E2F-BF27-4026743963D3}" dt="2022-02-01T19:49:06" v="176" actId="26606"/>
          <ac:spMkLst>
            <pc:docMk/>
            <pc:sldMk cId="3734668281" sldId="257"/>
            <ac:spMk id="14" creationId="{18EE42F0-2470-417A-8666-6E3266FEBF30}"/>
          </ac:spMkLst>
        </pc:spChg>
        <pc:spChg chg="add">
          <ac:chgData name="Emily Holtrop" userId="9d068611-179b-451a-9aba-f9a54e02585c" providerId="ADAL" clId="{C44485F6-B7EC-4E2F-BF27-4026743963D3}" dt="2022-02-01T19:49:06" v="176" actId="26606"/>
          <ac:spMkLst>
            <pc:docMk/>
            <pc:sldMk cId="3734668281" sldId="257"/>
            <ac:spMk id="21" creationId="{744CAA32-F237-419C-A2DD-43C28D920D3C}"/>
          </ac:spMkLst>
        </pc:spChg>
        <pc:spChg chg="add">
          <ac:chgData name="Emily Holtrop" userId="9d068611-179b-451a-9aba-f9a54e02585c" providerId="ADAL" clId="{C44485F6-B7EC-4E2F-BF27-4026743963D3}" dt="2022-02-01T19:49:06" v="176" actId="26606"/>
          <ac:spMkLst>
            <pc:docMk/>
            <pc:sldMk cId="3734668281" sldId="257"/>
            <ac:spMk id="23" creationId="{18EE42F0-2470-417A-8666-6E3266FEBF30}"/>
          </ac:spMkLst>
        </pc:spChg>
        <pc:picChg chg="add mod">
          <ac:chgData name="Emily Holtrop" userId="9d068611-179b-451a-9aba-f9a54e02585c" providerId="ADAL" clId="{C44485F6-B7EC-4E2F-BF27-4026743963D3}" dt="2022-02-01T19:46:06.229" v="21" actId="26606"/>
          <ac:picMkLst>
            <pc:docMk/>
            <pc:sldMk cId="3734668281" sldId="257"/>
            <ac:picMk id="5" creationId="{092AFAA4-B1AE-4045-9B28-95A558CEFCF1}"/>
          </ac:picMkLst>
        </pc:picChg>
        <pc:cxnChg chg="add del">
          <ac:chgData name="Emily Holtrop" userId="9d068611-179b-451a-9aba-f9a54e02585c" providerId="ADAL" clId="{C44485F6-B7EC-4E2F-BF27-4026743963D3}" dt="2022-02-01T19:49:06" v="176" actId="26606"/>
          <ac:cxnSpMkLst>
            <pc:docMk/>
            <pc:sldMk cId="3734668281" sldId="257"/>
            <ac:cxnSpMk id="16" creationId="{2B808FA7-8D8C-4B9F-8206-75CF6103109E}"/>
          </ac:cxnSpMkLst>
        </pc:cxnChg>
        <pc:cxnChg chg="add">
          <ac:chgData name="Emily Holtrop" userId="9d068611-179b-451a-9aba-f9a54e02585c" providerId="ADAL" clId="{C44485F6-B7EC-4E2F-BF27-4026743963D3}" dt="2022-02-01T19:49:06" v="176" actId="26606"/>
          <ac:cxnSpMkLst>
            <pc:docMk/>
            <pc:sldMk cId="3734668281" sldId="257"/>
            <ac:cxnSpMk id="25" creationId="{2B808FA7-8D8C-4B9F-8206-75CF6103109E}"/>
          </ac:cxnSpMkLst>
        </pc:cxnChg>
      </pc:sldChg>
      <pc:sldChg chg="addSp delSp modSp mod setBg">
        <pc:chgData name="Emily Holtrop" userId="9d068611-179b-451a-9aba-f9a54e02585c" providerId="ADAL" clId="{C44485F6-B7EC-4E2F-BF27-4026743963D3}" dt="2022-02-01T19:51:20.912" v="239" actId="403"/>
        <pc:sldMkLst>
          <pc:docMk/>
          <pc:sldMk cId="4170125472" sldId="258"/>
        </pc:sldMkLst>
        <pc:spChg chg="mod ord">
          <ac:chgData name="Emily Holtrop" userId="9d068611-179b-451a-9aba-f9a54e02585c" providerId="ADAL" clId="{C44485F6-B7EC-4E2F-BF27-4026743963D3}" dt="2022-02-01T19:50:35.391" v="223" actId="1076"/>
          <ac:spMkLst>
            <pc:docMk/>
            <pc:sldMk cId="4170125472" sldId="258"/>
            <ac:spMk id="2" creationId="{4723436F-BE7F-46B0-B6EE-2ABA76C351F6}"/>
          </ac:spMkLst>
        </pc:spChg>
        <pc:spChg chg="del">
          <ac:chgData name="Emily Holtrop" userId="9d068611-179b-451a-9aba-f9a54e02585c" providerId="ADAL" clId="{C44485F6-B7EC-4E2F-BF27-4026743963D3}" dt="2022-02-01T19:50:28.778" v="219"/>
          <ac:spMkLst>
            <pc:docMk/>
            <pc:sldMk cId="4170125472" sldId="258"/>
            <ac:spMk id="3" creationId="{97AA24E9-F8EF-43AE-935F-C4EDDEB41A7F}"/>
          </ac:spMkLst>
        </pc:spChg>
        <pc:spChg chg="add mod">
          <ac:chgData name="Emily Holtrop" userId="9d068611-179b-451a-9aba-f9a54e02585c" providerId="ADAL" clId="{C44485F6-B7EC-4E2F-BF27-4026743963D3}" dt="2022-02-01T19:51:20.912" v="239" actId="403"/>
          <ac:spMkLst>
            <pc:docMk/>
            <pc:sldMk cId="4170125472" sldId="258"/>
            <ac:spMk id="9" creationId="{FFE602FD-9730-4C80-9D09-5F5292B53C0B}"/>
          </ac:spMkLst>
        </pc:spChg>
        <pc:spChg chg="add">
          <ac:chgData name="Emily Holtrop" userId="9d068611-179b-451a-9aba-f9a54e02585c" providerId="ADAL" clId="{C44485F6-B7EC-4E2F-BF27-4026743963D3}" dt="2022-02-01T19:50:30.542" v="222" actId="26606"/>
          <ac:spMkLst>
            <pc:docMk/>
            <pc:sldMk cId="4170125472" sldId="258"/>
            <ac:spMk id="12" creationId="{744CAA32-F237-419C-A2DD-43C28D920D3C}"/>
          </ac:spMkLst>
        </pc:spChg>
        <pc:spChg chg="add">
          <ac:chgData name="Emily Holtrop" userId="9d068611-179b-451a-9aba-f9a54e02585c" providerId="ADAL" clId="{C44485F6-B7EC-4E2F-BF27-4026743963D3}" dt="2022-02-01T19:50:30.542" v="222" actId="26606"/>
          <ac:spMkLst>
            <pc:docMk/>
            <pc:sldMk cId="4170125472" sldId="258"/>
            <ac:spMk id="14" creationId="{18EE42F0-2470-417A-8666-6E3266FEBF30}"/>
          </ac:spMkLst>
        </pc:spChg>
        <pc:picChg chg="add mod">
          <ac:chgData name="Emily Holtrop" userId="9d068611-179b-451a-9aba-f9a54e02585c" providerId="ADAL" clId="{C44485F6-B7EC-4E2F-BF27-4026743963D3}" dt="2022-02-01T19:50:30.542" v="222" actId="26606"/>
          <ac:picMkLst>
            <pc:docMk/>
            <pc:sldMk cId="4170125472" sldId="258"/>
            <ac:picMk id="5" creationId="{661855E2-008F-4890-A1C3-D70103570D54}"/>
          </ac:picMkLst>
        </pc:picChg>
        <pc:cxnChg chg="add">
          <ac:chgData name="Emily Holtrop" userId="9d068611-179b-451a-9aba-f9a54e02585c" providerId="ADAL" clId="{C44485F6-B7EC-4E2F-BF27-4026743963D3}" dt="2022-02-01T19:50:30.542" v="222" actId="26606"/>
          <ac:cxnSpMkLst>
            <pc:docMk/>
            <pc:sldMk cId="4170125472" sldId="258"/>
            <ac:cxnSpMk id="16" creationId="{2B808FA7-8D8C-4B9F-8206-75CF6103109E}"/>
          </ac:cxnSpMkLst>
        </pc:cxnChg>
      </pc:sldChg>
      <pc:sldChg chg="addSp delSp modSp mod setBg">
        <pc:chgData name="Emily Holtrop" userId="9d068611-179b-451a-9aba-f9a54e02585c" providerId="ADAL" clId="{C44485F6-B7EC-4E2F-BF27-4026743963D3}" dt="2022-02-01T19:52:43.696" v="273" actId="403"/>
        <pc:sldMkLst>
          <pc:docMk/>
          <pc:sldMk cId="1259911346" sldId="259"/>
        </pc:sldMkLst>
        <pc:spChg chg="mod ord">
          <ac:chgData name="Emily Holtrop" userId="9d068611-179b-451a-9aba-f9a54e02585c" providerId="ADAL" clId="{C44485F6-B7EC-4E2F-BF27-4026743963D3}" dt="2022-02-01T19:52:01.737" v="259" actId="1076"/>
          <ac:spMkLst>
            <pc:docMk/>
            <pc:sldMk cId="1259911346" sldId="259"/>
            <ac:spMk id="2" creationId="{FB208D45-19C4-404D-AF54-EC652CD36240}"/>
          </ac:spMkLst>
        </pc:spChg>
        <pc:spChg chg="del">
          <ac:chgData name="Emily Holtrop" userId="9d068611-179b-451a-9aba-f9a54e02585c" providerId="ADAL" clId="{C44485F6-B7EC-4E2F-BF27-4026743963D3}" dt="2022-02-01T19:51:54.462" v="255"/>
          <ac:spMkLst>
            <pc:docMk/>
            <pc:sldMk cId="1259911346" sldId="259"/>
            <ac:spMk id="3" creationId="{82654EA8-3ADC-4441-9890-A1E9F6C87F89}"/>
          </ac:spMkLst>
        </pc:spChg>
        <pc:spChg chg="add mod">
          <ac:chgData name="Emily Holtrop" userId="9d068611-179b-451a-9aba-f9a54e02585c" providerId="ADAL" clId="{C44485F6-B7EC-4E2F-BF27-4026743963D3}" dt="2022-02-01T19:52:43.696" v="273" actId="403"/>
          <ac:spMkLst>
            <pc:docMk/>
            <pc:sldMk cId="1259911346" sldId="259"/>
            <ac:spMk id="9" creationId="{7D940F0B-6F9A-4699-BB43-22F9935EAC62}"/>
          </ac:spMkLst>
        </pc:spChg>
        <pc:spChg chg="add">
          <ac:chgData name="Emily Holtrop" userId="9d068611-179b-451a-9aba-f9a54e02585c" providerId="ADAL" clId="{C44485F6-B7EC-4E2F-BF27-4026743963D3}" dt="2022-02-01T19:51:56.454" v="258" actId="26606"/>
          <ac:spMkLst>
            <pc:docMk/>
            <pc:sldMk cId="1259911346" sldId="259"/>
            <ac:spMk id="12" creationId="{744CAA32-F237-419C-A2DD-43C28D920D3C}"/>
          </ac:spMkLst>
        </pc:spChg>
        <pc:spChg chg="add">
          <ac:chgData name="Emily Holtrop" userId="9d068611-179b-451a-9aba-f9a54e02585c" providerId="ADAL" clId="{C44485F6-B7EC-4E2F-BF27-4026743963D3}" dt="2022-02-01T19:51:56.454" v="258" actId="26606"/>
          <ac:spMkLst>
            <pc:docMk/>
            <pc:sldMk cId="1259911346" sldId="259"/>
            <ac:spMk id="14" creationId="{18EE42F0-2470-417A-8666-6E3266FEBF30}"/>
          </ac:spMkLst>
        </pc:spChg>
        <pc:picChg chg="add mod">
          <ac:chgData name="Emily Holtrop" userId="9d068611-179b-451a-9aba-f9a54e02585c" providerId="ADAL" clId="{C44485F6-B7EC-4E2F-BF27-4026743963D3}" dt="2022-02-01T19:51:56.454" v="258" actId="26606"/>
          <ac:picMkLst>
            <pc:docMk/>
            <pc:sldMk cId="1259911346" sldId="259"/>
            <ac:picMk id="5" creationId="{77F4C440-6BA6-4A66-9838-C2626D2ABFF9}"/>
          </ac:picMkLst>
        </pc:picChg>
        <pc:cxnChg chg="add">
          <ac:chgData name="Emily Holtrop" userId="9d068611-179b-451a-9aba-f9a54e02585c" providerId="ADAL" clId="{C44485F6-B7EC-4E2F-BF27-4026743963D3}" dt="2022-02-01T19:51:56.454" v="258" actId="26606"/>
          <ac:cxnSpMkLst>
            <pc:docMk/>
            <pc:sldMk cId="1259911346" sldId="259"/>
            <ac:cxnSpMk id="16" creationId="{2B808FA7-8D8C-4B9F-8206-75CF6103109E}"/>
          </ac:cxnSpMkLst>
        </pc:cxnChg>
      </pc:sldChg>
      <pc:sldChg chg="modSp mod">
        <pc:chgData name="Emily Holtrop" userId="9d068611-179b-451a-9aba-f9a54e02585c" providerId="ADAL" clId="{C44485F6-B7EC-4E2F-BF27-4026743963D3}" dt="2022-02-01T19:46:21.177" v="23" actId="1076"/>
        <pc:sldMkLst>
          <pc:docMk/>
          <pc:sldMk cId="2450907499" sldId="260"/>
        </pc:sldMkLst>
        <pc:spChg chg="mod">
          <ac:chgData name="Emily Holtrop" userId="9d068611-179b-451a-9aba-f9a54e02585c" providerId="ADAL" clId="{C44485F6-B7EC-4E2F-BF27-4026743963D3}" dt="2022-02-01T19:46:21.177" v="23" actId="1076"/>
          <ac:spMkLst>
            <pc:docMk/>
            <pc:sldMk cId="2450907499" sldId="260"/>
            <ac:spMk id="2" creationId="{E3989B9C-23FA-4587-8454-B2CC2B95CBFB}"/>
          </ac:spMkLst>
        </pc:spChg>
      </pc:sldChg>
      <pc:sldChg chg="addSp modSp new mod setBg addAnim">
        <pc:chgData name="Emily Holtrop" userId="9d068611-179b-451a-9aba-f9a54e02585c" providerId="ADAL" clId="{C44485F6-B7EC-4E2F-BF27-4026743963D3}" dt="2022-02-01T19:56:05.641" v="468" actId="121"/>
        <pc:sldMkLst>
          <pc:docMk/>
          <pc:sldMk cId="3896445469" sldId="261"/>
        </pc:sldMkLst>
        <pc:spChg chg="mod">
          <ac:chgData name="Emily Holtrop" userId="9d068611-179b-451a-9aba-f9a54e02585c" providerId="ADAL" clId="{C44485F6-B7EC-4E2F-BF27-4026743963D3}" dt="2022-02-01T19:53:47.004" v="338" actId="20577"/>
          <ac:spMkLst>
            <pc:docMk/>
            <pc:sldMk cId="3896445469" sldId="261"/>
            <ac:spMk id="2" creationId="{AFB53299-5645-4839-AC8D-D318DD953794}"/>
          </ac:spMkLst>
        </pc:spChg>
        <pc:spChg chg="mod">
          <ac:chgData name="Emily Holtrop" userId="9d068611-179b-451a-9aba-f9a54e02585c" providerId="ADAL" clId="{C44485F6-B7EC-4E2F-BF27-4026743963D3}" dt="2022-02-01T19:56:05.641" v="468" actId="121"/>
          <ac:spMkLst>
            <pc:docMk/>
            <pc:sldMk cId="3896445469" sldId="261"/>
            <ac:spMk id="3" creationId="{41CBEC21-B960-4B58-823C-F51ED1EE87ED}"/>
          </ac:spMkLst>
        </pc:spChg>
        <pc:spChg chg="add">
          <ac:chgData name="Emily Holtrop" userId="9d068611-179b-451a-9aba-f9a54e02585c" providerId="ADAL" clId="{C44485F6-B7EC-4E2F-BF27-4026743963D3}" dt="2022-02-01T19:53:42.786" v="336" actId="26606"/>
          <ac:spMkLst>
            <pc:docMk/>
            <pc:sldMk cId="3896445469" sldId="261"/>
            <ac:spMk id="10" creationId="{DE1F4381-ECC1-467E-9196-F560213AF3F6}"/>
          </ac:spMkLst>
        </pc:spChg>
        <pc:spChg chg="add">
          <ac:chgData name="Emily Holtrop" userId="9d068611-179b-451a-9aba-f9a54e02585c" providerId="ADAL" clId="{C44485F6-B7EC-4E2F-BF27-4026743963D3}" dt="2022-02-01T19:53:42.786" v="336" actId="26606"/>
          <ac:spMkLst>
            <pc:docMk/>
            <pc:sldMk cId="3896445469" sldId="261"/>
            <ac:spMk id="12" creationId="{19F9BF86-FE94-4517-B97D-026C7515E589}"/>
          </ac:spMkLst>
        </pc:spChg>
        <pc:picChg chg="add mod ord">
          <ac:chgData name="Emily Holtrop" userId="9d068611-179b-451a-9aba-f9a54e02585c" providerId="ADAL" clId="{C44485F6-B7EC-4E2F-BF27-4026743963D3}" dt="2022-02-01T19:53:42.786" v="336" actId="26606"/>
          <ac:picMkLst>
            <pc:docMk/>
            <pc:sldMk cId="3896445469" sldId="261"/>
            <ac:picMk id="5" creationId="{A6BA593A-553E-43F9-A29D-5319A312425B}"/>
          </ac:picMkLst>
        </pc:picChg>
        <pc:cxnChg chg="add">
          <ac:chgData name="Emily Holtrop" userId="9d068611-179b-451a-9aba-f9a54e02585c" providerId="ADAL" clId="{C44485F6-B7EC-4E2F-BF27-4026743963D3}" dt="2022-02-01T19:53:42.786" v="336" actId="26606"/>
          <ac:cxnSpMkLst>
            <pc:docMk/>
            <pc:sldMk cId="3896445469" sldId="261"/>
            <ac:cxnSpMk id="14" creationId="{F0CE0765-E93C-4D37-9D5F-D464EFB10FA7}"/>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2/1/2022</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31311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2/1/2022</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07552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2/1/2022</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49307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2/1/2022</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22575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2/1/2022</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87180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2/1/2022</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75433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2/1/2022</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92525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2/1/2022</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76810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2/1/2022</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69749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2/1/2022</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11209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2/1/2022</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78325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2/1/2022</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6370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heic"/><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heic"/><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tree, outdoor, sign&#10;&#10;Description automatically generated">
            <a:extLst>
              <a:ext uri="{FF2B5EF4-FFF2-40B4-BE49-F238E27FC236}">
                <a16:creationId xmlns:a16="http://schemas.microsoft.com/office/drawing/2014/main" id="{6BBCD5E1-8D04-4F01-9CF8-27866E9547F8}"/>
              </a:ext>
            </a:extLst>
          </p:cNvPr>
          <p:cNvPicPr>
            <a:picLocks noChangeAspect="1"/>
          </p:cNvPicPr>
          <p:nvPr/>
        </p:nvPicPr>
        <p:blipFill rotWithShape="1">
          <a:blip r:embed="rId2">
            <a:extLst>
              <a:ext uri="{28A0092B-C50C-407E-A947-70E740481C1C}">
                <a14:useLocalDpi xmlns:a14="http://schemas.microsoft.com/office/drawing/2010/main" val="0"/>
              </a:ext>
            </a:extLst>
          </a:blip>
          <a:srcRect t="23042" b="20708"/>
          <a:stretch/>
        </p:blipFill>
        <p:spPr>
          <a:xfrm>
            <a:off x="20" y="10"/>
            <a:ext cx="12191979" cy="6857989"/>
          </a:xfrm>
          <a:prstGeom prst="rect">
            <a:avLst/>
          </a:prstGeom>
        </p:spPr>
      </p:pic>
      <p:sp>
        <p:nvSpPr>
          <p:cNvPr id="12" name="Rectangle 11">
            <a:extLst>
              <a:ext uri="{FF2B5EF4-FFF2-40B4-BE49-F238E27FC236}">
                <a16:creationId xmlns:a16="http://schemas.microsoft.com/office/drawing/2014/main" id="{9BD78BA5-2579-4D62-B68F-2289D39BF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7C93F-62CD-402C-807C-F43EBFB74B5F}"/>
              </a:ext>
            </a:extLst>
          </p:cNvPr>
          <p:cNvSpPr>
            <a:spLocks noGrp="1"/>
          </p:cNvSpPr>
          <p:nvPr>
            <p:ph type="ctrTitle"/>
          </p:nvPr>
        </p:nvSpPr>
        <p:spPr>
          <a:xfrm>
            <a:off x="965200" y="4927600"/>
            <a:ext cx="6324600" cy="1930400"/>
          </a:xfrm>
        </p:spPr>
        <p:txBody>
          <a:bodyPr anchor="t">
            <a:normAutofit/>
          </a:bodyPr>
          <a:lstStyle/>
          <a:p>
            <a:r>
              <a:rPr lang="en-US" b="1" dirty="0">
                <a:solidFill>
                  <a:srgbClr val="FFFFFF"/>
                </a:solidFill>
              </a:rPr>
              <a:t>Dayton Board </a:t>
            </a:r>
            <a:br>
              <a:rPr lang="en-US" b="1" dirty="0">
                <a:solidFill>
                  <a:srgbClr val="FFFFFF"/>
                </a:solidFill>
              </a:rPr>
            </a:br>
            <a:r>
              <a:rPr lang="en-US" b="1" dirty="0">
                <a:solidFill>
                  <a:srgbClr val="FFFFFF"/>
                </a:solidFill>
              </a:rPr>
              <a:t>of Architectural Review</a:t>
            </a:r>
          </a:p>
        </p:txBody>
      </p:sp>
      <p:cxnSp>
        <p:nvCxnSpPr>
          <p:cNvPr id="14" name="Straight Connector 13">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77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EE42F0-2470-417A-8666-6E3266FE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8105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outdoor, dirty&#10;&#10;Description automatically generated">
            <a:extLst>
              <a:ext uri="{FF2B5EF4-FFF2-40B4-BE49-F238E27FC236}">
                <a16:creationId xmlns:a16="http://schemas.microsoft.com/office/drawing/2014/main" id="{F82BC9DE-3A78-4D64-A75F-A8A1FB144D83}"/>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5586" b="18539"/>
          <a:stretch/>
        </p:blipFill>
        <p:spPr>
          <a:xfrm>
            <a:off x="2553" y="10"/>
            <a:ext cx="7807947" cy="6857990"/>
          </a:xfrm>
          <a:prstGeom prst="rect">
            <a:avLst/>
          </a:prstGeom>
        </p:spPr>
      </p:pic>
      <p:sp>
        <p:nvSpPr>
          <p:cNvPr id="2" name="Title 1">
            <a:extLst>
              <a:ext uri="{FF2B5EF4-FFF2-40B4-BE49-F238E27FC236}">
                <a16:creationId xmlns:a16="http://schemas.microsoft.com/office/drawing/2014/main" id="{E3989B9C-23FA-4587-8454-B2CC2B95CBFB}"/>
              </a:ext>
            </a:extLst>
          </p:cNvPr>
          <p:cNvSpPr>
            <a:spLocks noGrp="1"/>
          </p:cNvSpPr>
          <p:nvPr>
            <p:ph type="title"/>
          </p:nvPr>
        </p:nvSpPr>
        <p:spPr>
          <a:xfrm>
            <a:off x="914400" y="1611443"/>
            <a:ext cx="5181600" cy="4111315"/>
          </a:xfrm>
        </p:spPr>
        <p:txBody>
          <a:bodyPr anchor="b">
            <a:normAutofit/>
          </a:bodyPr>
          <a:lstStyle/>
          <a:p>
            <a:r>
              <a:rPr lang="en-US" b="1" dirty="0">
                <a:solidFill>
                  <a:srgbClr val="FFFFFF"/>
                </a:solidFill>
              </a:rPr>
              <a:t>Who Are We??</a:t>
            </a:r>
          </a:p>
        </p:txBody>
      </p:sp>
      <p:cxnSp>
        <p:nvCxnSpPr>
          <p:cNvPr id="14" name="Straight Connector 13">
            <a:extLst>
              <a:ext uri="{FF2B5EF4-FFF2-40B4-BE49-F238E27FC236}">
                <a16:creationId xmlns:a16="http://schemas.microsoft.com/office/drawing/2014/main" id="{2B808FA7-8D8C-4B9F-8206-75CF610310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2869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A8331B-FB6A-41E3-9430-1E7C96DDAC4E}"/>
              </a:ext>
            </a:extLst>
          </p:cNvPr>
          <p:cNvSpPr>
            <a:spLocks noGrp="1"/>
          </p:cNvSpPr>
          <p:nvPr>
            <p:ph idx="1"/>
          </p:nvPr>
        </p:nvSpPr>
        <p:spPr>
          <a:xfrm>
            <a:off x="7884826" y="387268"/>
            <a:ext cx="4167266" cy="6165932"/>
          </a:xfrm>
        </p:spPr>
        <p:txBody>
          <a:bodyPr>
            <a:normAutofit fontScale="25000" lnSpcReduction="20000"/>
          </a:bodyPr>
          <a:lstStyle/>
          <a:p>
            <a:pPr marL="0" indent="0" rtl="0">
              <a:lnSpc>
                <a:spcPct val="110000"/>
              </a:lnSpc>
              <a:spcBef>
                <a:spcPts val="183"/>
              </a:spcBef>
              <a:spcAft>
                <a:spcPts val="0"/>
              </a:spcAft>
              <a:buNone/>
            </a:pPr>
            <a:r>
              <a:rPr lang="en-US" sz="5600" b="1" i="0" u="none" strike="noStrike" dirty="0">
                <a:effectLst/>
                <a:latin typeface="+mj-lt"/>
              </a:rPr>
              <a:t>Mission </a:t>
            </a:r>
            <a:endParaRPr lang="en-US" sz="5600" b="1" dirty="0">
              <a:effectLst/>
              <a:latin typeface="+mj-lt"/>
            </a:endParaRPr>
          </a:p>
          <a:p>
            <a:pPr marL="7950" marR="303403" indent="0" rtl="0">
              <a:spcBef>
                <a:spcPts val="166"/>
              </a:spcBef>
              <a:spcAft>
                <a:spcPts val="0"/>
              </a:spcAft>
              <a:buNone/>
            </a:pPr>
            <a:r>
              <a:rPr lang="en-US" sz="5600" b="0" i="0" u="none" strike="noStrike" dirty="0">
                <a:effectLst/>
              </a:rPr>
              <a:t>It is the mission of the Board to create and maintain a vibrant community that preserves Dayton's historical heritage and architecture. </a:t>
            </a:r>
            <a:endParaRPr lang="en-US" sz="5600" i="0" u="none" strike="noStrike" dirty="0"/>
          </a:p>
          <a:p>
            <a:pPr marL="7950" marR="303403" indent="0" rtl="0">
              <a:lnSpc>
                <a:spcPct val="110000"/>
              </a:lnSpc>
              <a:spcBef>
                <a:spcPts val="166"/>
              </a:spcBef>
              <a:spcAft>
                <a:spcPts val="0"/>
              </a:spcAft>
              <a:buNone/>
            </a:pPr>
            <a:endParaRPr lang="en-US" sz="5600" dirty="0">
              <a:latin typeface="+mj-lt"/>
            </a:endParaRPr>
          </a:p>
          <a:p>
            <a:pPr marL="7950" marR="303403" indent="0" rtl="0">
              <a:lnSpc>
                <a:spcPct val="110000"/>
              </a:lnSpc>
              <a:spcBef>
                <a:spcPts val="166"/>
              </a:spcBef>
              <a:spcAft>
                <a:spcPts val="0"/>
              </a:spcAft>
              <a:buNone/>
            </a:pPr>
            <a:r>
              <a:rPr lang="en-US" sz="5600" b="1" dirty="0">
                <a:latin typeface="+mj-lt"/>
              </a:rPr>
              <a:t>Vision</a:t>
            </a:r>
          </a:p>
          <a:p>
            <a:pPr marL="7950" marR="303403" indent="0" rtl="0">
              <a:spcBef>
                <a:spcPts val="166"/>
              </a:spcBef>
              <a:spcAft>
                <a:spcPts val="0"/>
              </a:spcAft>
              <a:buNone/>
            </a:pPr>
            <a:r>
              <a:rPr lang="en-US" sz="5600" b="0" i="0" u="none" strike="noStrike" dirty="0">
                <a:effectLst/>
              </a:rPr>
              <a:t>It is the vision of the Board that historic preservation of places, structures, works of art or similar objects having special historical, cultural, or aesthetic interest to the citizens of Dayton will enhance a sense of community, help to retain businesses and homeowners, and attract new residents. </a:t>
            </a:r>
            <a:endParaRPr lang="en-US" sz="5600" b="0" dirty="0">
              <a:effectLst/>
            </a:endParaRPr>
          </a:p>
          <a:p>
            <a:pPr marL="0" indent="0">
              <a:lnSpc>
                <a:spcPct val="110000"/>
              </a:lnSpc>
              <a:buNone/>
            </a:pPr>
            <a:endParaRPr lang="en-US" sz="5600" dirty="0"/>
          </a:p>
          <a:p>
            <a:pPr marL="0" marR="20117" indent="0" rtl="0">
              <a:spcBef>
                <a:spcPts val="316"/>
              </a:spcBef>
              <a:spcAft>
                <a:spcPts val="0"/>
              </a:spcAft>
              <a:buNone/>
            </a:pPr>
            <a:r>
              <a:rPr lang="en-US" sz="5600" b="1" i="0" u="none" strike="noStrike" dirty="0">
                <a:effectLst/>
                <a:latin typeface="+mj-lt"/>
              </a:rPr>
              <a:t>Primary Focus</a:t>
            </a:r>
          </a:p>
          <a:p>
            <a:pPr marL="0" marR="20117" indent="0" rtl="0">
              <a:spcBef>
                <a:spcPts val="316"/>
              </a:spcBef>
              <a:spcAft>
                <a:spcPts val="0"/>
              </a:spcAft>
              <a:buNone/>
            </a:pPr>
            <a:r>
              <a:rPr lang="en-US" sz="5600" b="0" i="0" u="none" strike="noStrike" dirty="0">
                <a:effectLst/>
              </a:rPr>
              <a:t>The primary focus of the Board shall be on the designated Dayton’s Local Historic District, as recognized by the City of Dayton, Kentucky's Code Ordinance</a:t>
            </a:r>
            <a:r>
              <a:rPr lang="en-US" sz="5600" b="0" i="0" u="none" strike="noStrike" dirty="0">
                <a:effectLst/>
                <a:latin typeface="Arial" panose="020B0604020202020204" pitchFamily="34" charset="0"/>
              </a:rPr>
              <a:t>. </a:t>
            </a:r>
            <a:endParaRPr lang="en-US" sz="5600" b="0" dirty="0">
              <a:effectLst/>
            </a:endParaRPr>
          </a:p>
          <a:p>
            <a:pPr marL="0" indent="0" rtl="0">
              <a:spcBef>
                <a:spcPts val="1629"/>
              </a:spcBef>
              <a:spcAft>
                <a:spcPts val="0"/>
              </a:spcAft>
              <a:buNone/>
            </a:pPr>
            <a:r>
              <a:rPr lang="en-US" sz="5600" b="1" i="0" u="none" strike="noStrike" dirty="0">
                <a:effectLst/>
                <a:latin typeface="+mj-lt"/>
              </a:rPr>
              <a:t>Secondary Focus </a:t>
            </a:r>
            <a:endParaRPr lang="en-US" sz="5600" b="1" dirty="0">
              <a:effectLst/>
              <a:latin typeface="+mj-lt"/>
            </a:endParaRPr>
          </a:p>
          <a:p>
            <a:pPr marL="0" marR="163005" indent="0" rtl="0">
              <a:spcBef>
                <a:spcPts val="316"/>
              </a:spcBef>
              <a:spcAft>
                <a:spcPts val="0"/>
              </a:spcAft>
              <a:buNone/>
            </a:pPr>
            <a:r>
              <a:rPr lang="en-US" sz="5600" b="0" i="0" u="none" strike="noStrike" dirty="0">
                <a:effectLst/>
              </a:rPr>
              <a:t>The secondary focus of the Board shall be the education and promotion of Historic Preservation in the City of Dayton as its entirety. However, this focus is not to take precedent over the aforementioned areas of focus. </a:t>
            </a:r>
            <a:endParaRPr lang="en-US" sz="5600" b="0" dirty="0">
              <a:effectLst/>
            </a:endParaRPr>
          </a:p>
          <a:p>
            <a:pPr marL="0" indent="0">
              <a:buNone/>
            </a:pPr>
            <a:br>
              <a:rPr lang="en-US" sz="1300" dirty="0"/>
            </a:br>
            <a:br>
              <a:rPr lang="en-US" sz="1300" dirty="0"/>
            </a:br>
            <a:endParaRPr lang="en-US" sz="1300" dirty="0"/>
          </a:p>
        </p:txBody>
      </p:sp>
    </p:spTree>
    <p:extLst>
      <p:ext uri="{BB962C8B-B14F-4D97-AF65-F5344CB8AC3E}">
        <p14:creationId xmlns:p14="http://schemas.microsoft.com/office/powerpoint/2010/main" val="245090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EE42F0-2470-417A-8666-6E3266FE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8105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ue and white house&#10;&#10;Description automatically generated with medium confidence">
            <a:extLst>
              <a:ext uri="{FF2B5EF4-FFF2-40B4-BE49-F238E27FC236}">
                <a16:creationId xmlns:a16="http://schemas.microsoft.com/office/drawing/2014/main" id="{092AFAA4-B1AE-4045-9B28-95A558CEFCF1}"/>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2488" r="7145" b="5"/>
          <a:stretch/>
        </p:blipFill>
        <p:spPr>
          <a:xfrm>
            <a:off x="2553" y="10"/>
            <a:ext cx="7807947" cy="6857990"/>
          </a:xfrm>
          <a:prstGeom prst="rect">
            <a:avLst/>
          </a:prstGeom>
        </p:spPr>
      </p:pic>
      <p:sp>
        <p:nvSpPr>
          <p:cNvPr id="2" name="Title 1">
            <a:extLst>
              <a:ext uri="{FF2B5EF4-FFF2-40B4-BE49-F238E27FC236}">
                <a16:creationId xmlns:a16="http://schemas.microsoft.com/office/drawing/2014/main" id="{6C866C48-6EAF-435E-BD39-C8D0D5828B45}"/>
              </a:ext>
            </a:extLst>
          </p:cNvPr>
          <p:cNvSpPr>
            <a:spLocks noGrp="1"/>
          </p:cNvSpPr>
          <p:nvPr>
            <p:ph type="title"/>
          </p:nvPr>
        </p:nvSpPr>
        <p:spPr>
          <a:xfrm>
            <a:off x="914400" y="1371600"/>
            <a:ext cx="5181600" cy="4111315"/>
          </a:xfrm>
        </p:spPr>
        <p:txBody>
          <a:bodyPr anchor="b">
            <a:normAutofit/>
          </a:bodyPr>
          <a:lstStyle/>
          <a:p>
            <a:r>
              <a:rPr lang="en-US" dirty="0">
                <a:solidFill>
                  <a:srgbClr val="FFFFFF"/>
                </a:solidFill>
              </a:rPr>
              <a:t>What Do We Do? </a:t>
            </a:r>
          </a:p>
        </p:txBody>
      </p:sp>
      <p:cxnSp>
        <p:nvCxnSpPr>
          <p:cNvPr id="25" name="Straight Connector 24">
            <a:extLst>
              <a:ext uri="{FF2B5EF4-FFF2-40B4-BE49-F238E27FC236}">
                <a16:creationId xmlns:a16="http://schemas.microsoft.com/office/drawing/2014/main" id="{2B808FA7-8D8C-4B9F-8206-75CF610310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2869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F39EB022-6CDA-4E17-AA96-EEBE370BE18E}"/>
              </a:ext>
            </a:extLst>
          </p:cNvPr>
          <p:cNvSpPr>
            <a:spLocks noGrp="1"/>
          </p:cNvSpPr>
          <p:nvPr>
            <p:ph idx="1"/>
          </p:nvPr>
        </p:nvSpPr>
        <p:spPr>
          <a:xfrm>
            <a:off x="7869835" y="689547"/>
            <a:ext cx="4322165" cy="5417173"/>
          </a:xfrm>
        </p:spPr>
        <p:txBody>
          <a:bodyPr>
            <a:normAutofit fontScale="92500"/>
          </a:bodyPr>
          <a:lstStyle/>
          <a:p>
            <a:r>
              <a:rPr lang="en-US" sz="2800" b="1" dirty="0">
                <a:latin typeface="+mj-lt"/>
              </a:rPr>
              <a:t>COA Review &amp; Approval</a:t>
            </a:r>
          </a:p>
          <a:p>
            <a:pPr marL="0" indent="0">
              <a:buNone/>
            </a:pPr>
            <a:endParaRPr lang="en-US" sz="2800" b="1" dirty="0">
              <a:latin typeface="+mj-lt"/>
            </a:endParaRPr>
          </a:p>
          <a:p>
            <a:r>
              <a:rPr lang="en-US" sz="2800" b="1" dirty="0">
                <a:latin typeface="+mj-lt"/>
              </a:rPr>
              <a:t>Historic Preservation Awards</a:t>
            </a:r>
          </a:p>
          <a:p>
            <a:pPr marL="0" indent="0">
              <a:buNone/>
            </a:pPr>
            <a:endParaRPr lang="en-US" sz="2800" b="1" dirty="0">
              <a:latin typeface="+mj-lt"/>
            </a:endParaRPr>
          </a:p>
          <a:p>
            <a:r>
              <a:rPr lang="en-US" sz="2800" b="1" dirty="0">
                <a:latin typeface="+mj-lt"/>
              </a:rPr>
              <a:t>Halloween &amp; Christmas Decorating Competitions</a:t>
            </a:r>
          </a:p>
          <a:p>
            <a:pPr marL="0" indent="0">
              <a:buNone/>
            </a:pPr>
            <a:endParaRPr lang="en-US" sz="2800" b="1" dirty="0">
              <a:latin typeface="+mj-lt"/>
            </a:endParaRPr>
          </a:p>
          <a:p>
            <a:r>
              <a:rPr lang="en-US" sz="2800" b="1" dirty="0">
                <a:latin typeface="+mj-lt"/>
              </a:rPr>
              <a:t>Historic Preservation Help</a:t>
            </a:r>
          </a:p>
        </p:txBody>
      </p:sp>
    </p:spTree>
    <p:extLst>
      <p:ext uri="{BB962C8B-B14F-4D97-AF65-F5344CB8AC3E}">
        <p14:creationId xmlns:p14="http://schemas.microsoft.com/office/powerpoint/2010/main" val="373466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EE42F0-2470-417A-8666-6E3266FE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8105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661855E2-008F-4890-A1C3-D70103570D54}"/>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0976" b="21572"/>
          <a:stretch/>
        </p:blipFill>
        <p:spPr>
          <a:xfrm>
            <a:off x="2553" y="10"/>
            <a:ext cx="7807947" cy="6857990"/>
          </a:xfrm>
          <a:prstGeom prst="rect">
            <a:avLst/>
          </a:prstGeom>
        </p:spPr>
      </p:pic>
      <p:sp>
        <p:nvSpPr>
          <p:cNvPr id="2" name="Title 1">
            <a:extLst>
              <a:ext uri="{FF2B5EF4-FFF2-40B4-BE49-F238E27FC236}">
                <a16:creationId xmlns:a16="http://schemas.microsoft.com/office/drawing/2014/main" id="{4723436F-BE7F-46B0-B6EE-2ABA76C351F6}"/>
              </a:ext>
            </a:extLst>
          </p:cNvPr>
          <p:cNvSpPr>
            <a:spLocks noGrp="1"/>
          </p:cNvSpPr>
          <p:nvPr>
            <p:ph type="title"/>
          </p:nvPr>
        </p:nvSpPr>
        <p:spPr>
          <a:xfrm>
            <a:off x="959370" y="1566472"/>
            <a:ext cx="5181600" cy="4111315"/>
          </a:xfrm>
        </p:spPr>
        <p:txBody>
          <a:bodyPr anchor="b">
            <a:normAutofit/>
          </a:bodyPr>
          <a:lstStyle/>
          <a:p>
            <a:r>
              <a:rPr lang="en-US" dirty="0">
                <a:solidFill>
                  <a:srgbClr val="FFFFFF"/>
                </a:solidFill>
              </a:rPr>
              <a:t>Calendar</a:t>
            </a:r>
          </a:p>
        </p:txBody>
      </p:sp>
      <p:cxnSp>
        <p:nvCxnSpPr>
          <p:cNvPr id="16" name="Straight Connector 15">
            <a:extLst>
              <a:ext uri="{FF2B5EF4-FFF2-40B4-BE49-F238E27FC236}">
                <a16:creationId xmlns:a16="http://schemas.microsoft.com/office/drawing/2014/main" id="{2B808FA7-8D8C-4B9F-8206-75CF610310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2869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FFE602FD-9730-4C80-9D09-5F5292B53C0B}"/>
              </a:ext>
            </a:extLst>
          </p:cNvPr>
          <p:cNvSpPr>
            <a:spLocks noGrp="1"/>
          </p:cNvSpPr>
          <p:nvPr>
            <p:ph idx="1"/>
          </p:nvPr>
        </p:nvSpPr>
        <p:spPr>
          <a:xfrm>
            <a:off x="7886700" y="1001864"/>
            <a:ext cx="4178300" cy="4939965"/>
          </a:xfrm>
        </p:spPr>
        <p:txBody>
          <a:bodyPr>
            <a:normAutofit/>
          </a:bodyPr>
          <a:lstStyle/>
          <a:p>
            <a:r>
              <a:rPr lang="en-US" sz="2400" b="1" i="0" u="none" strike="noStrike" dirty="0">
                <a:solidFill>
                  <a:srgbClr val="333333"/>
                </a:solidFill>
                <a:effectLst/>
                <a:latin typeface="+mj-lt"/>
              </a:rPr>
              <a:t>Historic Preservation Awards (September 2022)</a:t>
            </a:r>
          </a:p>
          <a:p>
            <a:r>
              <a:rPr lang="en-US" sz="2400" b="1" i="0" u="none" strike="noStrike" dirty="0">
                <a:solidFill>
                  <a:srgbClr val="333333"/>
                </a:solidFill>
                <a:effectLst/>
                <a:latin typeface="+mj-lt"/>
              </a:rPr>
              <a:t>Halloween Decoration Contest (October 2022) </a:t>
            </a:r>
          </a:p>
          <a:p>
            <a:r>
              <a:rPr lang="en-US" sz="2400" b="1" i="0" u="none" strike="noStrike" dirty="0">
                <a:solidFill>
                  <a:srgbClr val="333333"/>
                </a:solidFill>
                <a:effectLst/>
                <a:latin typeface="+mj-lt"/>
              </a:rPr>
              <a:t>Christmas Decoration Contest (December 2022)</a:t>
            </a:r>
          </a:p>
          <a:p>
            <a:r>
              <a:rPr lang="en-US" sz="2400" b="1" i="0" u="none" strike="noStrike" dirty="0">
                <a:solidFill>
                  <a:srgbClr val="333333"/>
                </a:solidFill>
                <a:effectLst/>
                <a:latin typeface="+mj-lt"/>
              </a:rPr>
              <a:t>Northern Kentucky Restoration Weekend (May 20 &amp; 21, 2022)</a:t>
            </a:r>
            <a:endParaRPr lang="en-US" sz="2800" b="1" dirty="0">
              <a:latin typeface="+mj-lt"/>
            </a:endParaRPr>
          </a:p>
        </p:txBody>
      </p:sp>
    </p:spTree>
    <p:extLst>
      <p:ext uri="{BB962C8B-B14F-4D97-AF65-F5344CB8AC3E}">
        <p14:creationId xmlns:p14="http://schemas.microsoft.com/office/powerpoint/2010/main" val="4170125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EE42F0-2470-417A-8666-6E3266FE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8105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een and white sign&#10;&#10;Description automatically generated with low confidence">
            <a:extLst>
              <a:ext uri="{FF2B5EF4-FFF2-40B4-BE49-F238E27FC236}">
                <a16:creationId xmlns:a16="http://schemas.microsoft.com/office/drawing/2014/main" id="{77F4C440-6BA6-4A66-9838-C2626D2ABFF9}"/>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4914" r="-1" b="19894"/>
          <a:stretch/>
        </p:blipFill>
        <p:spPr>
          <a:xfrm>
            <a:off x="2553" y="10"/>
            <a:ext cx="7807947" cy="6857990"/>
          </a:xfrm>
          <a:prstGeom prst="rect">
            <a:avLst/>
          </a:prstGeom>
        </p:spPr>
      </p:pic>
      <p:sp>
        <p:nvSpPr>
          <p:cNvPr id="2" name="Title 1">
            <a:extLst>
              <a:ext uri="{FF2B5EF4-FFF2-40B4-BE49-F238E27FC236}">
                <a16:creationId xmlns:a16="http://schemas.microsoft.com/office/drawing/2014/main" id="{FB208D45-19C4-404D-AF54-EC652CD36240}"/>
              </a:ext>
            </a:extLst>
          </p:cNvPr>
          <p:cNvSpPr>
            <a:spLocks noGrp="1"/>
          </p:cNvSpPr>
          <p:nvPr>
            <p:ph type="title"/>
          </p:nvPr>
        </p:nvSpPr>
        <p:spPr>
          <a:xfrm>
            <a:off x="929390" y="1596452"/>
            <a:ext cx="5181600" cy="4111315"/>
          </a:xfrm>
        </p:spPr>
        <p:txBody>
          <a:bodyPr anchor="b">
            <a:normAutofit/>
          </a:bodyPr>
          <a:lstStyle/>
          <a:p>
            <a:r>
              <a:rPr lang="en-US" dirty="0">
                <a:solidFill>
                  <a:srgbClr val="FFFFFF"/>
                </a:solidFill>
              </a:rPr>
              <a:t>Goals for 2022</a:t>
            </a:r>
          </a:p>
        </p:txBody>
      </p:sp>
      <p:cxnSp>
        <p:nvCxnSpPr>
          <p:cNvPr id="16" name="Straight Connector 15">
            <a:extLst>
              <a:ext uri="{FF2B5EF4-FFF2-40B4-BE49-F238E27FC236}">
                <a16:creationId xmlns:a16="http://schemas.microsoft.com/office/drawing/2014/main" id="{2B808FA7-8D8C-4B9F-8206-75CF610310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2869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D940F0B-6F9A-4699-BB43-22F9935EAC62}"/>
              </a:ext>
            </a:extLst>
          </p:cNvPr>
          <p:cNvSpPr>
            <a:spLocks noGrp="1"/>
          </p:cNvSpPr>
          <p:nvPr>
            <p:ph idx="1"/>
          </p:nvPr>
        </p:nvSpPr>
        <p:spPr>
          <a:xfrm>
            <a:off x="7988300" y="1001864"/>
            <a:ext cx="3937000" cy="4939965"/>
          </a:xfrm>
        </p:spPr>
        <p:txBody>
          <a:bodyPr>
            <a:normAutofit/>
          </a:bodyPr>
          <a:lstStyle/>
          <a:p>
            <a:r>
              <a:rPr lang="en-US" sz="2800" b="1" i="0" u="none" strike="noStrike" dirty="0">
                <a:solidFill>
                  <a:srgbClr val="333333"/>
                </a:solidFill>
                <a:effectLst/>
                <a:latin typeface="+mj-lt"/>
              </a:rPr>
              <a:t>Review of the Historic District Guidelines</a:t>
            </a:r>
          </a:p>
          <a:p>
            <a:r>
              <a:rPr lang="en-US" sz="2800" b="1" i="0" u="none" strike="noStrike" dirty="0">
                <a:solidFill>
                  <a:srgbClr val="333333"/>
                </a:solidFill>
                <a:effectLst/>
                <a:latin typeface="+mj-lt"/>
              </a:rPr>
              <a:t>Historic Architecture Information on Social Media</a:t>
            </a:r>
          </a:p>
          <a:p>
            <a:r>
              <a:rPr lang="en-US" sz="2800" b="1" i="0" u="none" strike="noStrike" dirty="0">
                <a:solidFill>
                  <a:srgbClr val="333333"/>
                </a:solidFill>
                <a:effectLst/>
                <a:latin typeface="+mj-lt"/>
              </a:rPr>
              <a:t>Build Committee Membership</a:t>
            </a:r>
            <a:endParaRPr lang="en-US" sz="3200" b="1" dirty="0">
              <a:latin typeface="+mj-lt"/>
            </a:endParaRPr>
          </a:p>
        </p:txBody>
      </p:sp>
    </p:spTree>
    <p:extLst>
      <p:ext uri="{BB962C8B-B14F-4D97-AF65-F5344CB8AC3E}">
        <p14:creationId xmlns:p14="http://schemas.microsoft.com/office/powerpoint/2010/main" val="125991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1F4381-ECC1-467E-9196-F560213AF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 engineering drawing&#10;&#10;Description automatically generated">
            <a:extLst>
              <a:ext uri="{FF2B5EF4-FFF2-40B4-BE49-F238E27FC236}">
                <a16:creationId xmlns:a16="http://schemas.microsoft.com/office/drawing/2014/main" id="{A6BA593A-553E-43F9-A29D-5319A312425B}"/>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0361"/>
          <a:stretch/>
        </p:blipFill>
        <p:spPr>
          <a:xfrm>
            <a:off x="1" y="152"/>
            <a:ext cx="12192000" cy="6857848"/>
          </a:xfrm>
          <a:prstGeom prst="rect">
            <a:avLst/>
          </a:prstGeom>
        </p:spPr>
      </p:pic>
      <p:sp>
        <p:nvSpPr>
          <p:cNvPr id="2" name="Title 1">
            <a:extLst>
              <a:ext uri="{FF2B5EF4-FFF2-40B4-BE49-F238E27FC236}">
                <a16:creationId xmlns:a16="http://schemas.microsoft.com/office/drawing/2014/main" id="{AFB53299-5645-4839-AC8D-D318DD953794}"/>
              </a:ext>
            </a:extLst>
          </p:cNvPr>
          <p:cNvSpPr>
            <a:spLocks noGrp="1"/>
          </p:cNvSpPr>
          <p:nvPr>
            <p:ph type="ctrTitle"/>
          </p:nvPr>
        </p:nvSpPr>
        <p:spPr>
          <a:xfrm>
            <a:off x="3855525" y="1371600"/>
            <a:ext cx="7461752" cy="2696866"/>
          </a:xfrm>
        </p:spPr>
        <p:txBody>
          <a:bodyPr anchor="t">
            <a:normAutofit/>
          </a:bodyPr>
          <a:lstStyle/>
          <a:p>
            <a:pPr algn="r"/>
            <a:r>
              <a:rPr lang="en-US" dirty="0">
                <a:solidFill>
                  <a:srgbClr val="FFFFFF"/>
                </a:solidFill>
              </a:rPr>
              <a:t>Find Us On Facebook </a:t>
            </a:r>
            <a:br>
              <a:rPr lang="en-US" dirty="0">
                <a:solidFill>
                  <a:srgbClr val="FFFFFF"/>
                </a:solidFill>
              </a:rPr>
            </a:br>
            <a:r>
              <a:rPr lang="en-US" dirty="0">
                <a:solidFill>
                  <a:srgbClr val="FFFFFF"/>
                </a:solidFill>
              </a:rPr>
              <a:t>&amp; Instagram</a:t>
            </a:r>
          </a:p>
        </p:txBody>
      </p:sp>
      <p:sp>
        <p:nvSpPr>
          <p:cNvPr id="3" name="Subtitle 2">
            <a:extLst>
              <a:ext uri="{FF2B5EF4-FFF2-40B4-BE49-F238E27FC236}">
                <a16:creationId xmlns:a16="http://schemas.microsoft.com/office/drawing/2014/main" id="{41CBEC21-B960-4B58-823C-F51ED1EE87ED}"/>
              </a:ext>
            </a:extLst>
          </p:cNvPr>
          <p:cNvSpPr>
            <a:spLocks noGrp="1"/>
          </p:cNvSpPr>
          <p:nvPr>
            <p:ph type="subTitle" idx="1"/>
          </p:nvPr>
        </p:nvSpPr>
        <p:spPr>
          <a:xfrm>
            <a:off x="4527030" y="4584879"/>
            <a:ext cx="6790247" cy="1287887"/>
          </a:xfrm>
        </p:spPr>
        <p:txBody>
          <a:bodyPr anchor="b">
            <a:normAutofit/>
          </a:bodyPr>
          <a:lstStyle/>
          <a:p>
            <a:pPr algn="r"/>
            <a:r>
              <a:rPr lang="en-US" sz="1400" dirty="0">
                <a:solidFill>
                  <a:schemeClr val="bg1"/>
                </a:solidFill>
              </a:rPr>
              <a:t>Facebook – Dayton Board of Architectural Review</a:t>
            </a:r>
          </a:p>
          <a:p>
            <a:pPr algn="r"/>
            <a:r>
              <a:rPr lang="en-US" sz="1400" dirty="0">
                <a:solidFill>
                  <a:schemeClr val="bg1"/>
                </a:solidFill>
              </a:rPr>
              <a:t>Instagram - @daytonky_bar</a:t>
            </a:r>
          </a:p>
          <a:p>
            <a:pPr algn="r"/>
            <a:r>
              <a:rPr lang="en-US" sz="1400" dirty="0">
                <a:solidFill>
                  <a:schemeClr val="bg1"/>
                </a:solidFill>
              </a:rPr>
              <a:t>Email – daytonkyBAR@gmail.com</a:t>
            </a:r>
          </a:p>
        </p:txBody>
      </p:sp>
      <p:cxnSp>
        <p:nvCxnSpPr>
          <p:cNvPr id="14" name="Straight Connector 13">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44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docProps/app.xml><?xml version="1.0" encoding="utf-8"?>
<Properties xmlns="http://schemas.openxmlformats.org/officeDocument/2006/extended-properties" xmlns:vt="http://schemas.openxmlformats.org/officeDocument/2006/docPropsVTypes">
  <TotalTime>18</TotalTime>
  <Words>261</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Grandview Display</vt:lpstr>
      <vt:lpstr>DashVTI</vt:lpstr>
      <vt:lpstr>Dayton Board  of Architectural Review</vt:lpstr>
      <vt:lpstr>Who Are We??</vt:lpstr>
      <vt:lpstr>What Do We Do? </vt:lpstr>
      <vt:lpstr>Calendar</vt:lpstr>
      <vt:lpstr>Goals for 2022</vt:lpstr>
      <vt:lpstr>Find Us On Facebook  &amp; Instagram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Dayton Board  of Architectural Review</dc:title>
  <dc:creator>Emily Holtrop</dc:creator>
  <cp:lastModifiedBy>Emily Holtrop</cp:lastModifiedBy>
  <cp:revision>1</cp:revision>
  <dcterms:created xsi:type="dcterms:W3CDTF">2022-02-01T19:37:51Z</dcterms:created>
  <dcterms:modified xsi:type="dcterms:W3CDTF">2022-02-01T19:56:09Z</dcterms:modified>
</cp:coreProperties>
</file>